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228" y="12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Microservices and DevOps</a:t>
            </a:r>
            <a:endParaRPr lang="da-DK" altLang="en-US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da-DK" dirty="0"/>
              <a:t>DevOps and Container Technology</a:t>
            </a:r>
          </a:p>
          <a:p>
            <a:pPr>
              <a:defRPr/>
            </a:pPr>
            <a:r>
              <a:rPr lang="da-DK" sz="2000" dirty="0"/>
              <a:t>Learning </a:t>
            </a:r>
            <a:r>
              <a:rPr lang="da-DK" sz="2000" dirty="0" err="1"/>
              <a:t>SkyCave</a:t>
            </a:r>
            <a:endParaRPr lang="da-DK" dirty="0"/>
          </a:p>
          <a:p>
            <a:pPr>
              <a:defRPr/>
            </a:pPr>
            <a:endParaRPr lang="da-DK" dirty="0"/>
          </a:p>
          <a:p>
            <a:pPr>
              <a:defRPr/>
            </a:pPr>
            <a:r>
              <a:rPr lang="da-DK" sz="1600" dirty="0"/>
              <a:t>Henrik Bærbak Christensen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09A11-E56E-4625-BC73-2B623345A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Exercise</a:t>
            </a:r>
            <a:r>
              <a:rPr lang="da-DK" dirty="0"/>
              <a:t>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E5735-D0E3-404C-9B70-F17255F3F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Get</a:t>
            </a:r>
            <a:r>
              <a:rPr lang="da-DK" dirty="0"/>
              <a:t> the </a:t>
            </a:r>
            <a:r>
              <a:rPr lang="da-DK" dirty="0" err="1"/>
              <a:t>Mxx</a:t>
            </a:r>
            <a:r>
              <a:rPr lang="da-DK" dirty="0"/>
              <a:t> VM up and running</a:t>
            </a:r>
          </a:p>
          <a:p>
            <a:pPr lvl="1"/>
            <a:r>
              <a:rPr lang="da-DK" b="1" dirty="0"/>
              <a:t>User: </a:t>
            </a:r>
            <a:r>
              <a:rPr lang="da-DK" b="1" dirty="0" err="1"/>
              <a:t>csdev</a:t>
            </a:r>
            <a:r>
              <a:rPr lang="da-DK" b="1" dirty="0"/>
              <a:t>, </a:t>
            </a:r>
            <a:r>
              <a:rPr lang="da-DK" b="1" dirty="0" err="1"/>
              <a:t>pwd</a:t>
            </a:r>
            <a:r>
              <a:rPr lang="da-DK" b="1" dirty="0"/>
              <a:t>: </a:t>
            </a:r>
            <a:r>
              <a:rPr lang="da-DK" b="1" dirty="0" err="1"/>
              <a:t>csau</a:t>
            </a:r>
            <a:endParaRPr lang="da-DK" b="1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Alternative:</a:t>
            </a:r>
          </a:p>
          <a:p>
            <a:pPr lvl="1"/>
            <a:r>
              <a:rPr lang="da-DK" dirty="0" err="1"/>
              <a:t>Install</a:t>
            </a:r>
            <a:r>
              <a:rPr lang="da-DK" dirty="0"/>
              <a:t> </a:t>
            </a:r>
          </a:p>
          <a:p>
            <a:pPr lvl="2"/>
            <a:r>
              <a:rPr lang="da-DK" dirty="0"/>
              <a:t>Java SDK 11+</a:t>
            </a:r>
          </a:p>
          <a:p>
            <a:pPr lvl="2"/>
            <a:r>
              <a:rPr lang="da-DK" dirty="0" err="1"/>
              <a:t>Gradle</a:t>
            </a:r>
            <a:r>
              <a:rPr lang="da-DK" dirty="0"/>
              <a:t> 6.8+</a:t>
            </a:r>
          </a:p>
          <a:p>
            <a:pPr lvl="2"/>
            <a:r>
              <a:rPr lang="da-DK" dirty="0"/>
              <a:t>Docker</a:t>
            </a:r>
          </a:p>
          <a:p>
            <a:pPr lvl="2"/>
            <a:r>
              <a:rPr lang="da-DK" dirty="0" err="1"/>
              <a:t>IntelliJ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64B87-5E4D-48EF-B555-5B47C9B2B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59FDC-BB02-465E-AA75-1FAA980A7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68859-588A-4EED-A06D-F3F533E62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64A97D-4E6A-442D-B7C7-DDEEE676C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562100"/>
            <a:ext cx="3727877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4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21AF9-E3B6-4C72-A3B3-765A147F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Exercise</a:t>
            </a:r>
            <a:r>
              <a:rPr lang="da-DK" dirty="0"/>
              <a:t> 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BA000-0711-4693-ABDF-57482738EE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Start on the Mandatory Iteration 0 </a:t>
            </a:r>
            <a:r>
              <a:rPr lang="da-DK" dirty="0" err="1"/>
              <a:t>exercises</a:t>
            </a:r>
            <a:r>
              <a:rPr lang="da-DK" dirty="0"/>
              <a:t>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1D06C-BEE9-40DC-977C-1432B6AA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8654A-3D20-4E75-8544-F74CDF539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0F3BF-FCD9-4D35-B134-57F62D3EF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2D6C62-6E96-487D-AF05-7785CAC51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1409699"/>
            <a:ext cx="5069791" cy="388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61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64</Words>
  <Application>Microsoft Office PowerPoint</Application>
  <PresentationFormat>On-screen Show (16:10)</PresentationFormat>
  <Paragraphs>24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Microservices and DevOps</vt:lpstr>
      <vt:lpstr>Exercise 1</vt:lpstr>
      <vt:lpstr>Exercise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74</cp:revision>
  <dcterms:created xsi:type="dcterms:W3CDTF">2006-08-16T00:00:00Z</dcterms:created>
  <dcterms:modified xsi:type="dcterms:W3CDTF">2021-08-26T07:27:14Z</dcterms:modified>
</cp:coreProperties>
</file>